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xmlns=""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xmlns=""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xmlns=""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xmlns=""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xmlns=""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xmlns=""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smtClean="0"/>
              <a:t>“</a:t>
            </a:r>
            <a:r>
              <a:rPr lang="en-US" altLang="zh-CN" b="1" dirty="0" smtClean="0">
                <a:solidFill>
                  <a:srgbClr val="C00000"/>
                </a:solidFill>
              </a:rPr>
              <a:t>here</a:t>
            </a:r>
            <a:r>
              <a:rPr lang="en-US" altLang="zh-CN" dirty="0" smtClean="0"/>
              <a:t> </a:t>
            </a:r>
            <a:r>
              <a:rPr lang="en-US" altLang="zh-CN" dirty="0"/>
              <a:t>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a:t>
            </a:r>
            <a:r>
              <a:rPr lang="en-US" altLang="zh-CN" dirty="0" smtClean="0"/>
              <a:t>couldn’t </a:t>
            </a:r>
            <a:r>
              <a:rPr lang="en-US" altLang="zh-CN" dirty="0"/>
              <a:t>stand any of these things but none of them compared to the number one thing she </a:t>
            </a:r>
            <a:r>
              <a:rPr lang="en-US" altLang="zh-CN" dirty="0" smtClean="0"/>
              <a:t>couldn’t </a:t>
            </a:r>
            <a:r>
              <a:rPr lang="en-US" altLang="zh-CN" dirty="0"/>
              <a:t>stand which </a:t>
            </a:r>
            <a:r>
              <a:rPr lang="en-US" altLang="zh-CN" b="1" dirty="0">
                <a:solidFill>
                  <a:srgbClr val="C00000"/>
                </a:solidFill>
              </a:rPr>
              <a:t>topped all of them </a:t>
            </a:r>
            <a:r>
              <a:rPr lang="en-US" altLang="zh-CN" dirty="0"/>
              <a:t>combined"</a:t>
            </a:r>
          </a:p>
          <a:p>
            <a:r>
              <a:rPr lang="en-US" altLang="zh-CN" dirty="0"/>
              <a:t/>
            </a:r>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xmlns=""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xmlns=""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xmlns=""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xmlns=""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xmlns=""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xmlns=""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xmlns=""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xmlns=""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xmlns=""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xmlns=""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xmlns=""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xmlns="" val="20000"/>
                    </a:ext>
                  </a:extLst>
                </a:gridCol>
                <a:gridCol w="1879600">
                  <a:extLst>
                    <a:ext uri="{9D8B030D-6E8A-4147-A177-3AD203B41FA5}">
                      <a16:colId xmlns:a16="http://schemas.microsoft.com/office/drawing/2014/main" xmlns="" val="20001"/>
                    </a:ext>
                  </a:extLst>
                </a:gridCol>
                <a:gridCol w="1879600">
                  <a:extLst>
                    <a:ext uri="{9D8B030D-6E8A-4147-A177-3AD203B41FA5}">
                      <a16:colId xmlns:a16="http://schemas.microsoft.com/office/drawing/2014/main" xmlns="" val="20002"/>
                    </a:ext>
                  </a:extLst>
                </a:gridCol>
                <a:gridCol w="1879600">
                  <a:extLst>
                    <a:ext uri="{9D8B030D-6E8A-4147-A177-3AD203B41FA5}">
                      <a16:colId xmlns:a16="http://schemas.microsoft.com/office/drawing/2014/main" xmlns="" val="20003"/>
                    </a:ext>
                  </a:extLst>
                </a:gridCol>
                <a:gridCol w="1879600">
                  <a:extLst>
                    <a:ext uri="{9D8B030D-6E8A-4147-A177-3AD203B41FA5}">
                      <a16:colId xmlns:a16="http://schemas.microsoft.com/office/drawing/2014/main" xmlns="" val="20004"/>
                    </a:ext>
                  </a:extLst>
                </a:gridCol>
                <a:gridCol w="1879600">
                  <a:extLst>
                    <a:ext uri="{9D8B030D-6E8A-4147-A177-3AD203B41FA5}">
                      <a16:colId xmlns:a16="http://schemas.microsoft.com/office/drawing/2014/main" xmlns=""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xmlns=""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bl>
          </a:graphicData>
        </a:graphic>
      </p:graphicFrame>
      <p:sp>
        <p:nvSpPr>
          <p:cNvPr id="10" name="矩形 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xmlns=""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xmlns=""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xmlns=""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51415</TotalTime>
  <Words>6497</Words>
  <Application>Microsoft Office PowerPoint</Application>
  <PresentationFormat>宽屏</PresentationFormat>
  <Paragraphs>874</Paragraphs>
  <Slides>145</Slides>
  <Notes>137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145</vt:i4>
      </vt:variant>
    </vt:vector>
  </HeadingPairs>
  <TitlesOfParts>
    <vt:vector size="157"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313</cp:revision>
  <cp:lastPrinted>2017-06-19T10:44:09Z</cp:lastPrinted>
  <dcterms:created xsi:type="dcterms:W3CDTF">2016-06-07T03:07:16Z</dcterms:created>
  <dcterms:modified xsi:type="dcterms:W3CDTF">2020-06-29T03:50:00Z</dcterms:modified>
</cp:coreProperties>
</file>